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257176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Рекомендации по организации учебной деятельности и досуга младших школьников в домашних условиях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4286256"/>
            <a:ext cx="5656712" cy="1352544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Педагог-психолог МБОУ «СОШ №91»</a:t>
            </a:r>
          </a:p>
          <a:p>
            <a:pPr algn="r"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Паутова Светлана Михайловна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IMG-20200408-WA00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60648"/>
            <a:ext cx="8729392" cy="63367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fontAlgn="base"/>
            <a:r>
              <a:rPr lang="ru-RU" dirty="0" smtClean="0"/>
              <a:t>Уважаемые родители, помните, что нет ничего дороже совместных воспоминаний, которые остаются с каждым человеком! Окружите своих детей заботой и поддержкой для адаптации к новым условиям!</a:t>
            </a:r>
          </a:p>
          <a:p>
            <a:pPr fontAlgn="base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14290"/>
            <a:ext cx="8186766" cy="1203348"/>
          </a:xfrm>
        </p:spPr>
        <p:txBody>
          <a:bodyPr>
            <a:normAutofit/>
          </a:bodyPr>
          <a:lstStyle/>
          <a:p>
            <a:pPr algn="ctr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649861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ru-RU" sz="2000" dirty="0" smtClean="0"/>
              <a:t>Первое необходимое условие, помогающее поддерживать  ощущение стабильности у детей – это сохранение распорядка и соблюдения режима дня. Резкие изменения режима дня могут вызвать существенные перестройки адаптивных возможностей ребенка и привести к излишнему напряжению и стрессу. </a:t>
            </a:r>
          </a:p>
          <a:p>
            <a:pPr lvl="0" algn="just"/>
            <a:endParaRPr lang="ru-RU" sz="2000" dirty="0" smtClean="0"/>
          </a:p>
          <a:p>
            <a:pPr lvl="0"/>
            <a:r>
              <a:rPr lang="ru-RU" sz="2200" dirty="0" smtClean="0"/>
              <a:t>Ученики начальных классов не всегда чувствуют время и не умеют его планировать. Родители могут помочь ребенку составить план на каждый день, проговорив с ним накануне вечером план на завтра.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428760"/>
          </a:xfrm>
        </p:spPr>
        <p:txBody>
          <a:bodyPr>
            <a:normAutofit/>
          </a:bodyPr>
          <a:lstStyle/>
          <a:p>
            <a:pPr algn="ctr"/>
            <a:r>
              <a:rPr lang="ru-RU" sz="2700" i="1" dirty="0" smtClean="0">
                <a:solidFill>
                  <a:schemeClr val="tx1"/>
                </a:solidFill>
                <a:effectLst/>
              </a:rPr>
              <a:t>Как родители могут помочь организовать  учебную деятельность и досуг младших школьников  в домашних условиях:</a:t>
            </a:r>
            <a:endParaRPr lang="ru-RU" sz="27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Rezhi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60648"/>
            <a:ext cx="8568952" cy="63367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728192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chemeClr val="tx1"/>
                </a:solidFill>
                <a:effectLst/>
              </a:rPr>
              <a:t>Как родители могут помочь организовать  учебную деятельность и досуг младших школьников  в домашних условиях: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 fontScale="92500"/>
          </a:bodyPr>
          <a:lstStyle/>
          <a:p>
            <a:pPr lvl="0" fontAlgn="base"/>
            <a:r>
              <a:rPr lang="ru-RU" sz="2200" dirty="0" smtClean="0"/>
              <a:t>Очень важно, чтобы у ребенка при обучении были на виду, перед глазами часы или будильник (таймер), которые бы фиксировали  окончание запланированного периода</a:t>
            </a:r>
            <a:r>
              <a:rPr lang="ru-RU" sz="2200" dirty="0" smtClean="0"/>
              <a:t>.</a:t>
            </a:r>
          </a:p>
          <a:p>
            <a:pPr lvl="0" fontAlgn="base"/>
            <a:endParaRPr lang="ru-RU" sz="2200" dirty="0" smtClean="0"/>
          </a:p>
          <a:p>
            <a:pPr lvl="0" fontAlgn="base"/>
            <a:r>
              <a:rPr lang="ru-RU" sz="2200" dirty="0" smtClean="0"/>
              <a:t>Выполнение заданий и изучение новой информации полезно разбивать на интервалы по 15-20 мин. А между ними обязательно делать небольшие перерывы, во время которых ребенок может заниматься делами по своему усмотрению. Детям важно переключиться с одного урока на другой, отдохнуть, побегать.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864175"/>
          </a:xfrm>
        </p:spPr>
        <p:txBody>
          <a:bodyPr/>
          <a:lstStyle/>
          <a:p>
            <a:pPr lvl="0" fontAlgn="base"/>
            <a:r>
              <a:rPr lang="ru-RU" sz="2000" dirty="0" smtClean="0"/>
              <a:t>В конце каждого дня обсуждайте с ребенком, что получилось, а что пока нет.  В этом как раз поможет составленное расписание.</a:t>
            </a:r>
          </a:p>
          <a:p>
            <a:pPr lvl="0" fontAlgn="base"/>
            <a:endParaRPr lang="ru-RU" sz="2000" dirty="0" smtClean="0"/>
          </a:p>
          <a:p>
            <a:r>
              <a:rPr lang="ru-RU" sz="2000" dirty="0" smtClean="0"/>
              <a:t>Обучение младших школьников в дистанционном режиме потребует от родителей больше помощи детям, чем обычно. Без  поддержки со стороны родителей младшие школьники могут и растеряться.</a:t>
            </a:r>
            <a:r>
              <a:rPr lang="ru-RU" dirty="0" smtClean="0"/>
              <a:t>  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Autofit/>
          </a:bodyPr>
          <a:lstStyle/>
          <a:p>
            <a:pPr algn="ctr"/>
            <a:r>
              <a:rPr lang="ru-RU" sz="2400" i="1" dirty="0" smtClean="0">
                <a:solidFill>
                  <a:schemeClr val="tx1"/>
                </a:solidFill>
                <a:effectLst/>
              </a:rPr>
              <a:t>Как родители могут помочь организовать  учебную деятельность и досуг младших школьников  в домашних условиях: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864175"/>
          </a:xfrm>
        </p:spPr>
        <p:txBody>
          <a:bodyPr/>
          <a:lstStyle/>
          <a:p>
            <a:pPr lvl="0" fontAlgn="base"/>
            <a:r>
              <a:rPr lang="ru-RU" sz="2000" dirty="0" smtClean="0"/>
              <a:t>Старайтесь первое время контролировать и наблюдать за работой </a:t>
            </a:r>
            <a:r>
              <a:rPr lang="ru-RU" sz="2000" dirty="0" smtClean="0"/>
              <a:t>ребёнка </a:t>
            </a:r>
            <a:r>
              <a:rPr lang="ru-RU" sz="2000" dirty="0" smtClean="0"/>
              <a:t>на компьютере, процессом обучения в целом и целевым использованием оборудования и Интернета.</a:t>
            </a:r>
          </a:p>
          <a:p>
            <a:pPr lvl="0" fontAlgn="base"/>
            <a:endParaRPr lang="ru-RU" sz="2000" dirty="0" smtClean="0"/>
          </a:p>
          <a:p>
            <a:pPr lvl="0" fontAlgn="base"/>
            <a:r>
              <a:rPr lang="ru-RU" sz="2000" dirty="0" smtClean="0"/>
              <a:t>Для продуктивности учебного процесса в домашней обстановке очень важна организация рабочего места и комфортная среда во время уроков.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Autofit/>
          </a:bodyPr>
          <a:lstStyle/>
          <a:p>
            <a:pPr algn="ctr"/>
            <a:r>
              <a:rPr lang="ru-RU" sz="2400" i="1" dirty="0" smtClean="0">
                <a:solidFill>
                  <a:schemeClr val="tx1"/>
                </a:solidFill>
                <a:effectLst/>
              </a:rPr>
              <a:t>Как родители могут помочь организовать  учебную деятельность и досуг младших школьников  в домашних условиях: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149927"/>
          </a:xfrm>
        </p:spPr>
        <p:txBody>
          <a:bodyPr>
            <a:normAutofit fontScale="85000" lnSpcReduction="20000"/>
          </a:bodyPr>
          <a:lstStyle/>
          <a:p>
            <a:pPr lvl="0" fontAlgn="base"/>
            <a:r>
              <a:rPr lang="ru-RU" sz="2400" dirty="0" smtClean="0"/>
              <a:t>Для обучения можно использовать как рекомендованные учителем и администрацией школы интернет-ресурсы, так и самостоятельные обучающие платформы.  Для детей начальных классов предполагаются игровые и мультимедиа-насыщенные занятия, которые увлекательны для детей этого возраста.</a:t>
            </a:r>
          </a:p>
          <a:p>
            <a:pPr lvl="0" fontAlgn="base"/>
            <a:endParaRPr lang="ru-RU" sz="2400" dirty="0" smtClean="0"/>
          </a:p>
          <a:p>
            <a:pPr lvl="0" fontAlgn="base"/>
            <a:r>
              <a:rPr lang="ru-RU" sz="2400" dirty="0" smtClean="0"/>
              <a:t>Выполнение домашних занятий и обучение можно превратить в увлекательную игру для всей семьи. Выполнение заданий по устным предметам – повод для обсуждений, бесед, игр с ребенком</a:t>
            </a:r>
            <a:r>
              <a:rPr lang="ru-RU" sz="2400" dirty="0" smtClean="0"/>
              <a:t>.</a:t>
            </a:r>
          </a:p>
          <a:p>
            <a:pPr lvl="0" fontAlgn="base"/>
            <a:r>
              <a:rPr lang="ru-RU" sz="2400" dirty="0" smtClean="0"/>
              <a:t> </a:t>
            </a:r>
          </a:p>
          <a:p>
            <a:pPr lvl="0" fontAlgn="base"/>
            <a:r>
              <a:rPr lang="ru-RU" sz="2400" dirty="0" smtClean="0"/>
              <a:t>Обязательно контролируйте время работы ребенка за компьютером. Очень полезна детям гимнастика для глаз, которая снижает напряжение в мышцах.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i="1" dirty="0" smtClean="0">
                <a:solidFill>
                  <a:schemeClr val="tx1"/>
                </a:solidFill>
                <a:effectLst/>
              </a:rPr>
              <a:t>Как родители могут помочь организовать  учебную деятельность и досуг младших школьников  в домашних условиях: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292803"/>
          </a:xfrm>
        </p:spPr>
        <p:txBody>
          <a:bodyPr>
            <a:normAutofit/>
          </a:bodyPr>
          <a:lstStyle/>
          <a:p>
            <a:pPr lvl="0"/>
            <a:r>
              <a:rPr lang="ru-RU" sz="2200" dirty="0" smtClean="0"/>
              <a:t>Важно уделять время физической активности. В условиях карантина ребенок определенно будет меньше двигаться. Родителям необходимо обращать внимание на то, чтобы чередовать статическую и физическую активность.  </a:t>
            </a:r>
          </a:p>
          <a:p>
            <a:pPr lvl="0"/>
            <a:endParaRPr lang="ru-RU" sz="2200" dirty="0" smtClean="0"/>
          </a:p>
          <a:p>
            <a:pPr lvl="0"/>
            <a:r>
              <a:rPr lang="ru-RU" sz="2200" dirty="0" smtClean="0"/>
              <a:t>Занятия творческой деятельностью положительно влияют на эмоциональное состояние ребенка. Свободное время дети могут проводить за рисованием, раскрашиванием, лепкой, конструированием и тем, что больше нравится ребенку.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i="1" dirty="0" smtClean="0">
                <a:solidFill>
                  <a:schemeClr val="tx1"/>
                </a:solidFill>
                <a:effectLst/>
              </a:rPr>
              <a:t>Как родители могут помочь организовать  учебную деятельность и досуг младших школьников  в домашних условиях: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292803"/>
          </a:xfrm>
        </p:spPr>
        <p:txBody>
          <a:bodyPr>
            <a:normAutofit fontScale="77500" lnSpcReduction="20000"/>
          </a:bodyPr>
          <a:lstStyle/>
          <a:p>
            <a:pPr lvl="0" fontAlgn="base"/>
            <a:r>
              <a:rPr lang="ru-RU" dirty="0" smtClean="0"/>
              <a:t>Не забывайте отводить время и на самостоятельную деятельность детей. Это то время, когда они самостоятельно могут выбрать занятие по душе либо  будут просто отдыхать.</a:t>
            </a:r>
          </a:p>
          <a:p>
            <a:pPr lvl="0" fontAlgn="base"/>
            <a:endParaRPr lang="ru-RU" dirty="0" smtClean="0"/>
          </a:p>
          <a:p>
            <a:pPr lvl="0" fontAlgn="base"/>
            <a:r>
              <a:rPr lang="ru-RU" dirty="0" smtClean="0"/>
              <a:t>Ситуация вынужденной самоизоляции – это отличная  возможность для совместного досуга и деятельности родителей с детьми. Вовлекайте детей в соответствующие возрасту домашние мероприятия: приготовление какого-либо блюда, обеда, наведение порядка в комнате, разбор вещей либо игрушек и др. Свободное время можно проводить с детьми за играми в настольные и развивающие игры, за просмотром добрых семейных мультфильмов и фильмов.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i="1" dirty="0" smtClean="0">
                <a:solidFill>
                  <a:schemeClr val="tx1"/>
                </a:solidFill>
                <a:effectLst/>
              </a:rPr>
              <a:t>Как родители могут помочь организовать  учебную деятельность и досуг младших школьников  в домашних условиях: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5664</TotalTime>
  <Words>244</Words>
  <Application>Microsoft Office PowerPoint</Application>
  <PresentationFormat>Экран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Рекомендации по организации учебной деятельности и досуга младших школьников в домашних условиях</vt:lpstr>
      <vt:lpstr>Как родители могут помочь организовать  учебную деятельность и досуг младших школьников  в домашних условиях:</vt:lpstr>
      <vt:lpstr>Слайд 3</vt:lpstr>
      <vt:lpstr>Как родители могут помочь организовать  учебную деятельность и досуг младших школьников  в домашних условиях:</vt:lpstr>
      <vt:lpstr>Как родители могут помочь организовать  учебную деятельность и досуг младших школьников  в домашних условиях:</vt:lpstr>
      <vt:lpstr>Как родители могут помочь организовать  учебную деятельность и досуг младших школьников  в домашних условиях:</vt:lpstr>
      <vt:lpstr>Как родители могут помочь организовать  учебную деятельность и досуг младших школьников  в домашних условиях:</vt:lpstr>
      <vt:lpstr>Как родители могут помочь организовать  учебную деятельность и досуг младших школьников  в домашних условиях:</vt:lpstr>
      <vt:lpstr>Как родители могут помочь организовать  учебную деятельность и досуг младших школьников  в домашних условиях: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по организации учебной деятельности и досуга младших школьников в домашних условиях</dc:title>
  <dc:creator>Светлана</dc:creator>
  <cp:lastModifiedBy>35classroomN05</cp:lastModifiedBy>
  <cp:revision>25</cp:revision>
  <dcterms:created xsi:type="dcterms:W3CDTF">2020-10-28T09:21:10Z</dcterms:created>
  <dcterms:modified xsi:type="dcterms:W3CDTF">2020-11-02T06:57:43Z</dcterms:modified>
</cp:coreProperties>
</file>